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1" r:id="rId7"/>
    <p:sldId id="265" r:id="rId8"/>
    <p:sldId id="262" r:id="rId9"/>
    <p:sldId id="259" r:id="rId10"/>
    <p:sldId id="264" r:id="rId11"/>
    <p:sldId id="260" r:id="rId12"/>
    <p:sldId id="257" r:id="rId13"/>
    <p:sldId id="258" r:id="rId14"/>
    <p:sldId id="26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4976-E69B-48F2-BF83-A6117D5EDF4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DA276-33C9-4151-AC1A-6BC9294440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1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92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11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1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01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180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1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53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43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3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5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7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40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66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A276-33C9-4151-AC1A-6BC92944406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6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35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79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1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2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51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98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0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7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63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7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F1DE-F77B-4E48-8A8D-CD3E2A6603B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8DCD-AF44-4EA5-B9FF-E77A8D16F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6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Kalejdoskop historii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Projekt trasy ekspozycyjnej pod Wzgórzem Zamkowym</a:t>
            </a:r>
          </a:p>
          <a:p>
            <a:r>
              <a:rPr lang="pl-PL" dirty="0" smtClean="0"/>
              <a:t>Listopad </a:t>
            </a:r>
            <a:r>
              <a:rPr lang="pl-PL" dirty="0" smtClean="0">
                <a:solidFill>
                  <a:srgbClr val="C00000"/>
                </a:solidFill>
              </a:rPr>
              <a:t>2013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 descr="https://lh3.googleusercontent.com/J4K_4Ezsy-JuEnEVIyImNx9TjAjCn81FYgQddKaAAdBbfG3_94B7TDKBmVHj1DhSwCn5Vl1V83HD_ZbuyVnoSN83ExGSHDCy9hzVgKt1cI8gsACMz5jw-QLyzRsl0QXh3u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523243"/>
            <a:ext cx="806455" cy="129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C. Komora celna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5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0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D. Centrum handlu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4797"/>
            <a:ext cx="9144000" cy="45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E. Gorące pogranicze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0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F. Ołów, cynk, węgiel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920266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. W Niepodległej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58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Założenia</a:t>
            </a:r>
            <a:endParaRPr lang="pl-PL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Wykorzystanie naturalnego potencjału miejsca.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Stworzenie atrakcji turystycznej przyciągającej turystów z Będzina, Zagłębia, Śląska i Małopolski.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Zaprojektowanie ekspozycji/trasy/przestrzeni, w której chce się spędzać wolny czas.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Opracowanie trasy, która jest wielopłaszczyznowym materiałem edukacyjnym.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858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Metafora prowadząca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Szkiełko kalejdoskopu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oglądamy je z bliska,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na </a:t>
            </a:r>
            <a:r>
              <a:rPr lang="pl-PL" dirty="0"/>
              <a:t>wyciągnięcie </a:t>
            </a:r>
            <a:r>
              <a:rPr lang="pl-PL" dirty="0" smtClean="0"/>
              <a:t>ręki,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na </a:t>
            </a:r>
            <a:r>
              <a:rPr lang="pl-PL" dirty="0"/>
              <a:t>zakończenie układają się w wielobarwny </a:t>
            </a:r>
            <a:r>
              <a:rPr lang="pl-PL" dirty="0" smtClean="0"/>
              <a:t>obraz, </a:t>
            </a:r>
            <a:r>
              <a:rPr lang="pl-PL" dirty="0" err="1" smtClean="0"/>
              <a:t>okrąg,jak</a:t>
            </a:r>
            <a:r>
              <a:rPr lang="pl-PL" dirty="0" smtClean="0"/>
              <a:t> w kalejdoskopie </a:t>
            </a:r>
            <a:r>
              <a:rPr lang="pl-PL" dirty="0"/>
              <a:t>– pejzaż historii ze zwiedzającymi w tle. </a:t>
            </a:r>
          </a:p>
        </p:txBody>
      </p:sp>
    </p:spTree>
    <p:extLst>
      <p:ext uri="{BB962C8B-B14F-4D97-AF65-F5344CB8AC3E}">
        <p14:creationId xmlns:p14="http://schemas.microsoft.com/office/powerpoint/2010/main" val="38165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Oś narracji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Będzin jako świadek i aktor historii Polski, historii Europy.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Miejsce na mapie, które determinuje funkcje miasta, jego strukturę społeczną i rozwój.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81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Przestrzeń wystawiennicza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Z ziemi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Tu </a:t>
            </a:r>
            <a:r>
              <a:rPr lang="pl-PL" dirty="0" err="1"/>
              <a:t>będziem</a:t>
            </a:r>
            <a:r>
              <a:rPr lang="pl-PL" dirty="0"/>
              <a:t> My…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Centrum handlu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Gorące pogranicze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Ołów, </a:t>
            </a:r>
            <a:r>
              <a:rPr lang="pl-PL" dirty="0" smtClean="0"/>
              <a:t>cynk,</a:t>
            </a:r>
            <a:r>
              <a:rPr lang="pl-PL" dirty="0" smtClean="0"/>
              <a:t> węgiel </a:t>
            </a:r>
            <a:endParaRPr lang="pl-PL" dirty="0"/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W Niepodległej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Pożoga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PRL</a:t>
            </a:r>
          </a:p>
          <a:p>
            <a:pPr marL="514350" lvl="0" indent="-514350">
              <a:buClr>
                <a:schemeClr val="bg2">
                  <a:lumMod val="50000"/>
                </a:schemeClr>
              </a:buClr>
              <a:buFont typeface="+mj-lt"/>
              <a:buAutoNum type="alphaUcPeriod"/>
            </a:pPr>
            <a:r>
              <a:rPr lang="pl-PL" dirty="0"/>
              <a:t>Kalejdoskop </a:t>
            </a:r>
            <a:r>
              <a:rPr lang="pl-PL" dirty="0" smtClean="0"/>
              <a:t>historii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0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Charakter ekspozycji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Narracyjna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Multimedialna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Oddziałująca na zmysły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Interesująca zabudowa scenograficzna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Wykorzystanie w bezpieczny sposób nie eksponowanych obiektów z zasobów MZ w Będzinie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41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19610"/>
            <a:ext cx="5760641" cy="70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Z ziemi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735"/>
            <a:ext cx="9143999" cy="45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9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B. Tu </a:t>
            </a:r>
            <a:r>
              <a:rPr lang="pl-PL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będziem</a:t>
            </a:r>
            <a:r>
              <a:rPr lang="pl-PL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My…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5734"/>
            <a:ext cx="9144001" cy="45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202</Words>
  <Application>Microsoft Office PowerPoint</Application>
  <PresentationFormat>Pokaz na ekranie (4:3)</PresentationFormat>
  <Paragraphs>53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Kalejdoskop historii</vt:lpstr>
      <vt:lpstr>Założenia</vt:lpstr>
      <vt:lpstr>Metafora prowadząca</vt:lpstr>
      <vt:lpstr>Oś narracji</vt:lpstr>
      <vt:lpstr>Przestrzeń wystawiennicza</vt:lpstr>
      <vt:lpstr>Charakter ekspozycji</vt:lpstr>
      <vt:lpstr>Prezentacja programu PowerPoint</vt:lpstr>
      <vt:lpstr>A. Z ziemi</vt:lpstr>
      <vt:lpstr>B. Tu będziem My…</vt:lpstr>
      <vt:lpstr>C. Komora celna</vt:lpstr>
      <vt:lpstr>D. Centrum handlu</vt:lpstr>
      <vt:lpstr>E. Gorące pogranicze</vt:lpstr>
      <vt:lpstr>F. Ołów, cynk, węgiel</vt:lpstr>
      <vt:lpstr>G. W Niepodległej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Jadwiga Emilewicz</dc:creator>
  <cp:lastModifiedBy>Jadwiga Emilewicz</cp:lastModifiedBy>
  <cp:revision>11</cp:revision>
  <dcterms:created xsi:type="dcterms:W3CDTF">2013-11-27T08:51:42Z</dcterms:created>
  <dcterms:modified xsi:type="dcterms:W3CDTF">2013-11-27T10:56:51Z</dcterms:modified>
</cp:coreProperties>
</file>